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12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075" autoAdjust="0"/>
  </p:normalViewPr>
  <p:slideViewPr>
    <p:cSldViewPr snapToGrid="0">
      <p:cViewPr varScale="1">
        <p:scale>
          <a:sx n="100" d="100"/>
          <a:sy n="100" d="100"/>
        </p:scale>
        <p:origin x="714" y="114"/>
      </p:cViewPr>
      <p:guideLst>
        <p:guide orient="horz" pos="2155"/>
        <p:guide pos="3839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954" y="72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5B5B5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첫째 목차</a:t>
            </a:r>
          </a:p>
          <a:p>
            <a:pPr lvl="0">
              <a:defRPr/>
            </a:pPr>
            <a:r>
              <a:rPr lang="ko-KR" altLang="en-US" dirty="0"/>
              <a:t>둘째 목차</a:t>
            </a:r>
          </a:p>
          <a:p>
            <a:pPr lvl="0">
              <a:defRPr/>
            </a:pPr>
            <a:r>
              <a:rPr lang="ko-KR" altLang="en-US" dirty="0"/>
              <a:t>셋째 목차</a:t>
            </a:r>
          </a:p>
          <a:p>
            <a:pPr lvl="0">
              <a:defRPr/>
            </a:pPr>
            <a:r>
              <a:rPr lang="ko-KR" altLang="en-US" dirty="0"/>
              <a:t>넷째 목차</a:t>
            </a:r>
          </a:p>
          <a:p>
            <a:pPr lvl="0">
              <a:defRPr/>
            </a:pPr>
            <a:r>
              <a:rPr lang="ko-KR" altLang="en-US" dirty="0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solidFill>
                  <a:srgbClr val="5B5B5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pPr lvl="0">
              <a:defRPr/>
            </a:pPr>
            <a:r>
              <a:rPr lang="ko-KR" altLang="en-US"/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rgbClr val="5B5B5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pPr lvl="0">
              <a:defRPr/>
            </a:pPr>
            <a:r>
              <a:rPr lang="ko-KR" altLang="en-US" dirty="0"/>
              <a:t>클릭하여 마스터 부제목 스타일 편집</a:t>
            </a:r>
            <a:endParaRPr dirty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en-US" altLang="ko-KR"/>
              <a:t>Asdaewf</a:t>
            </a:r>
          </a:p>
          <a:p>
            <a:pPr lvl="1">
              <a:defRPr/>
            </a:pPr>
            <a:r>
              <a:rPr lang="en-US" altLang="ko-KR"/>
              <a:t>Awefawef</a:t>
            </a:r>
          </a:p>
          <a:p>
            <a:pPr lvl="2">
              <a:defRPr/>
            </a:pPr>
            <a:r>
              <a:rPr lang="en-US" altLang="ko-KR"/>
              <a:t>awef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  <a:lvl2pPr>
              <a:defRPr>
                <a:solidFill>
                  <a:srgbClr val="5B5B5B"/>
                </a:solidFill>
              </a:defRPr>
            </a:lvl2pPr>
            <a:lvl3pPr>
              <a:defRPr>
                <a:solidFill>
                  <a:srgbClr val="5B5B5B"/>
                </a:solidFill>
              </a:defRPr>
            </a:lvl3pPr>
            <a:lvl4pPr>
              <a:defRPr>
                <a:solidFill>
                  <a:srgbClr val="5B5B5B"/>
                </a:solidFill>
              </a:defRPr>
            </a:lvl4pPr>
            <a:lvl5pPr>
              <a:defRPr>
                <a:solidFill>
                  <a:srgbClr val="5B5B5B"/>
                </a:solidFill>
              </a:defRPr>
            </a:lvl5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B5B5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theme" Target="../theme/theme1.xml"  /><Relationship Id="rId16" Type="http://schemas.openxmlformats.org/officeDocument/2006/relationships/image" Target="../media/image1.jpe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blipFill dpi="0" rotWithShape="1">
          <a:blip r:embed="rId16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1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2.gif"  /><Relationship Id="rId4" Type="http://schemas.openxmlformats.org/officeDocument/2006/relationships/image" Target="../media/image3.gi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.gif"  /><Relationship Id="rId3" Type="http://schemas.openxmlformats.org/officeDocument/2006/relationships/image" Target="../media/image5.png"  /><Relationship Id="rId4" Type="http://schemas.openxmlformats.org/officeDocument/2006/relationships/video" Target="file:///C:\Users\KNH\Desktop\Enemy%20Slasher%20(144%20FPS)(2875.229248,%20977.811523,%204756.016602)%202023-12-18%2015-10-30.mp4" TargetMode="External" /><Relationship Id="rId5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4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Enemy Slasher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706179" y="4940182"/>
            <a:ext cx="6448000" cy="503200"/>
          </a:xfrm>
        </p:spPr>
        <p:txBody>
          <a:bodyPr>
            <a:noAutofit/>
          </a:bodyPr>
          <a:lstStyle/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2018182004 </a:t>
            </a:r>
            <a:r>
              <a:rPr lang="ko-KR" altLang="en-US" b="1" dirty="0">
                <a:solidFill>
                  <a:srgbClr val="434343"/>
                </a:solidFill>
              </a:rPr>
              <a:t>김나현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2018180015</a:t>
            </a:r>
            <a:r>
              <a:rPr lang="ko-KR" altLang="en-US" b="1" dirty="0">
                <a:solidFill>
                  <a:srgbClr val="434343"/>
                </a:solidFill>
              </a:rPr>
              <a:t> 류연우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2018180017</a:t>
            </a:r>
            <a:r>
              <a:rPr lang="ko-KR" altLang="en-US" b="1" dirty="0">
                <a:solidFill>
                  <a:srgbClr val="434343"/>
                </a:solidFill>
              </a:rPr>
              <a:t> </a:t>
            </a:r>
            <a:r>
              <a:rPr lang="ko-KR" altLang="en-US" b="1" dirty="0" err="1">
                <a:solidFill>
                  <a:srgbClr val="434343"/>
                </a:solidFill>
              </a:rPr>
              <a:t>박기정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9376" y="32122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게임소개 및 특징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>
                <a:solidFill>
                  <a:srgbClr val="5B5B5B"/>
                </a:solidFill>
              </a:rPr>
              <a:t>덱 빌딩</a:t>
            </a:r>
            <a:r>
              <a:rPr lang="en-US" altLang="ko-KR" sz="2400">
                <a:solidFill>
                  <a:srgbClr val="5B5B5B"/>
                </a:solidFill>
              </a:rPr>
              <a:t>, </a:t>
            </a:r>
            <a:r>
              <a:rPr lang="ko-KR" altLang="en-US" sz="2400">
                <a:solidFill>
                  <a:srgbClr val="5B5B5B"/>
                </a:solidFill>
              </a:rPr>
              <a:t>로그라이크</a:t>
            </a:r>
          </a:p>
          <a:p>
            <a:pPr marL="0" lvl="0" indent="0">
              <a:buNone/>
              <a:defRPr/>
            </a:pPr>
            <a:endParaRPr lang="en-US" altLang="ko-KR" sz="2400"/>
          </a:p>
          <a:p>
            <a:pPr marL="127000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개요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턴마다 진행되며한정된 </a:t>
            </a:r>
            <a:r>
              <a:rPr lang="ko-KR" altLang="en-US" sz="2400" b="1">
                <a:solidFill>
                  <a:srgbClr val="CC3300"/>
                </a:solidFill>
              </a:rPr>
              <a:t>카드</a:t>
            </a:r>
            <a:r>
              <a:rPr lang="ko-KR" altLang="en-US" sz="2400">
                <a:solidFill>
                  <a:srgbClr val="434343"/>
                </a:solidFill>
              </a:rPr>
              <a:t>를 적절히 활용하여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적 몬스터를 잡고 스테이지를 클리어하는 게임</a:t>
            </a: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83296" y="309884"/>
            <a:ext cx="1040672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3400" b="1">
                <a:solidFill>
                  <a:srgbClr val="434343"/>
                </a:solidFill>
              </a:rPr>
              <a:t>기술 </a:t>
            </a:r>
            <a:r>
              <a:rPr lang="en-US" altLang="ko-KR" sz="3400" b="1">
                <a:solidFill>
                  <a:srgbClr val="434343"/>
                </a:solidFill>
              </a:rPr>
              <a:t>/ </a:t>
            </a:r>
            <a:r>
              <a:rPr lang="ko-KR" altLang="en-US" sz="3400" b="1">
                <a:solidFill>
                  <a:srgbClr val="434343"/>
                </a:solidFill>
              </a:rPr>
              <a:t>중점 연구분야 </a:t>
            </a:r>
            <a:r>
              <a:rPr lang="en-US" altLang="ko-KR" sz="3400" b="1">
                <a:solidFill>
                  <a:srgbClr val="434343"/>
                </a:solidFill>
              </a:rPr>
              <a:t>– </a:t>
            </a:r>
            <a:r>
              <a:rPr lang="ko-KR" altLang="en-US" sz="3400" b="1">
                <a:solidFill>
                  <a:srgbClr val="434343"/>
                </a:solidFill>
              </a:rPr>
              <a:t>오브젝트 절단 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6784" y="1392671"/>
            <a:ext cx="5518728" cy="413904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732780" y="6050780"/>
            <a:ext cx="235085" cy="300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915583" y="5771765"/>
            <a:ext cx="2184015" cy="33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오브젝트의 절단</a:t>
            </a:r>
            <a:r>
              <a:rPr lang="en-US" altLang="ko-KR" sz="1600" b="1"/>
              <a:t>,</a:t>
            </a:r>
            <a:r>
              <a:rPr lang="ko-KR" altLang="en-US" sz="1600" b="1"/>
              <a:t> 이동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76950" y="1398587"/>
            <a:ext cx="5566833" cy="4175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831089" y="5818332"/>
            <a:ext cx="2184016" cy="333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 다중 절단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100456" y="0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개선 사항</a:t>
            </a:r>
            <a:endParaRPr lang="ko-KR" altLang="en-US" b="1">
              <a:solidFill>
                <a:srgbClr val="434343"/>
              </a:solidFill>
            </a:endParaRPr>
          </a:p>
        </p:txBody>
      </p:sp>
      <p:pic>
        <p:nvPicPr>
          <p:cNvPr id="1036" name="그림 103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3530" y="775182"/>
            <a:ext cx="3979336" cy="2984502"/>
          </a:xfrm>
          <a:prstGeom prst="rect">
            <a:avLst/>
          </a:prstGeom>
        </p:spPr>
      </p:pic>
      <p:pic>
        <p:nvPicPr>
          <p:cNvPr id="1040" name="그림 103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7680" y="3833332"/>
            <a:ext cx="3489517" cy="2792719"/>
          </a:xfrm>
          <a:prstGeom prst="rect">
            <a:avLst/>
          </a:prstGeom>
        </p:spPr>
      </p:pic>
      <p:sp>
        <p:nvSpPr>
          <p:cNvPr id="1044" name="TextBox 1036"/>
          <p:cNvSpPr txBox="1"/>
          <p:nvPr/>
        </p:nvSpPr>
        <p:spPr>
          <a:xfrm>
            <a:off x="6572250" y="5133108"/>
            <a:ext cx="3148256" cy="1246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900" b="1"/>
              <a:t>개선 사항</a:t>
            </a:r>
            <a:endParaRPr lang="ko-KR" altLang="en-US" sz="1900" b="1"/>
          </a:p>
          <a:p>
            <a:pPr>
              <a:defRPr/>
            </a:pPr>
            <a:r>
              <a:rPr lang="ko-KR" altLang="en-US" sz="1900" b="1"/>
              <a:t>카드 패 텍스처 추가</a:t>
            </a:r>
            <a:endParaRPr lang="ko-KR" altLang="en-US" sz="1900" b="1"/>
          </a:p>
          <a:p>
            <a:pPr>
              <a:defRPr/>
            </a:pPr>
            <a:r>
              <a:rPr lang="ko-KR" altLang="en-US" sz="1900" b="1"/>
              <a:t>지형지물 텍스처 추가</a:t>
            </a:r>
            <a:endParaRPr lang="ko-KR" altLang="en-US" sz="1900" b="1"/>
          </a:p>
          <a:p>
            <a:pPr>
              <a:defRPr/>
            </a:pPr>
            <a:r>
              <a:rPr lang="ko-KR" altLang="en-US" sz="1900" b="1"/>
              <a:t>애니메이션 추가</a:t>
            </a:r>
            <a:endParaRPr lang="ko-KR" altLang="en-US" sz="1900" b="1"/>
          </a:p>
        </p:txBody>
      </p:sp>
      <p:sp>
        <p:nvSpPr>
          <p:cNvPr id="1048" name=""/>
          <p:cNvSpPr/>
          <p:nvPr/>
        </p:nvSpPr>
        <p:spPr>
          <a:xfrm>
            <a:off x="4253537" y="2596765"/>
            <a:ext cx="1289242" cy="102946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pic>
        <p:nvPicPr>
          <p:cNvPr id="1049" name="Enemy Slasher (144 FPS)(2875.229248, 977.811523, 4756.016602) 2023-12-18 15-10-30.mp4">
            <a:hlinkClick r:id="" action="ppaction://media"/>
          </p:cNvPr>
          <p:cNvPicPr>
            <a:picLocks noRot="1" noChangeAspect="1"/>
          </p:cNvPicPr>
          <p:nvPr>
            <a:videoFile r:link="rId4"/>
          </p:nvPr>
        </p:nvPicPr>
        <p:blipFill rotWithShape="1">
          <a:blip r:embed="rId5"/>
          <a:stretch>
            <a:fillRect/>
          </a:stretch>
        </p:blipFill>
        <p:spPr>
          <a:xfrm>
            <a:off x="5800724" y="723900"/>
            <a:ext cx="4711700" cy="3533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23" fill="hold"/>
                                        <p:tgtEl>
                                          <p:spTgt spid="10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3823" fill="hold"/>
                                        <p:tgtEl>
                                          <p:spTgt spid="10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9"/>
                  </p:tgtEl>
                </p:cond>
              </p:nextCondLst>
            </p:seq>
            <p:video>
              <p:cMediaNode vol="50000">
                <p:cTn id="12" fill="hold" display="0">
                  <p:stCondLst>
                    <p:cond delay="indefinite"/>
                  </p:stCondLst>
                </p:cTn>
                <p:tgtEl>
                  <p:spTgt spid="1049"/>
                </p:tgtEl>
              </p:cMediaNode>
            </p:vide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468800" y="26452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향후 개발 일정</a:t>
            </a:r>
            <a:endParaRPr lang="ko-KR" altLang="en-US" b="1">
              <a:solidFill>
                <a:srgbClr val="434343"/>
              </a:solidFill>
            </a:endParaRPr>
          </a:p>
        </p:txBody>
      </p:sp>
      <p:graphicFrame>
        <p:nvGraphicFramePr>
          <p:cNvPr id="3" name="표 13"/>
          <p:cNvGraphicFramePr>
            <a:graphicFrameLocks noGrp="1"/>
          </p:cNvGraphicFramePr>
          <p:nvPr/>
        </p:nvGraphicFramePr>
        <p:xfrm>
          <a:off x="1412364" y="1052478"/>
          <a:ext cx="9367271" cy="4753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695"/>
                <a:gridCol w="1678894"/>
                <a:gridCol w="1678894"/>
                <a:gridCol w="1678894"/>
                <a:gridCol w="1678894"/>
              </a:tblGrid>
              <a:tr h="366492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461742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텍스처 적용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리소스 수집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로직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제작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충돌 처리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애니메이션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쉐이더 제작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</a:t>
                      </a:r>
                      <a:r>
                        <a:rPr lang="en-US" altLang="ko-KR" sz="110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클라이언트 동기화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사운드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이펙트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테스트 및 버그 수정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4200" y="2042228"/>
            <a:ext cx="7583600" cy="186640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데모 시연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258</ep:Words>
  <ep:PresentationFormat>와이드스크린</ep:PresentationFormat>
  <ep:Paragraphs>109</ep:Paragraphs>
  <ep:Slides>6</ep:Slides>
  <ep:Notes>10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한컴오피스</vt:lpstr>
      <vt:lpstr>개발 내용</vt:lpstr>
      <vt:lpstr>기존 일정</vt:lpstr>
      <vt:lpstr>진행도</vt:lpstr>
      <vt:lpstr>개선 사항</vt:lpstr>
      <vt:lpstr>향후 개발 일정</vt:lpstr>
      <vt:lpstr>개발 내용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2022-11-22T08:49:23.000</dcterms:created>
  <dc:creator>류 연우</dc:creator>
  <cp:lastModifiedBy>NA HYEON</cp:lastModifiedBy>
  <dcterms:modified xsi:type="dcterms:W3CDTF">2023-12-18T06:11:39.800</dcterms:modified>
  <cp:revision>350</cp:revision>
  <dc:title>제안서</dc:title>
  <cp:version>1000.0000.01</cp:version>
</cp:coreProperties>
</file>

<file path=docProps/thumbnail.jpeg>
</file>